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3"/>
  </p:notesMasterIdLst>
  <p:sldIdLst>
    <p:sldId id="256" r:id="rId2"/>
  </p:sldIdLst>
  <p:sldSz cx="8355013" cy="18359438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1" userDrawn="1">
          <p15:clr>
            <a:srgbClr val="A4A3A4"/>
          </p15:clr>
        </p15:guide>
        <p15:guide id="2" pos="5081" userDrawn="1">
          <p15:clr>
            <a:srgbClr val="A4A3A4"/>
          </p15:clr>
        </p15:guide>
        <p15:guide id="3" pos="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65D"/>
    <a:srgbClr val="DE9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41" d="100"/>
          <a:sy n="41" d="100"/>
        </p:scale>
        <p:origin x="3726" y="60"/>
      </p:cViewPr>
      <p:guideLst>
        <p:guide orient="horz" pos="2911"/>
        <p:guide pos="5081"/>
        <p:guide pos="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85BFC01-1A11-8A41-85F8-98EAD7D9D74F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63838" y="1279525"/>
            <a:ext cx="15716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E7195-48DC-C84A-94DE-E36CA4DF27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08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63838" y="1279525"/>
            <a:ext cx="1571625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E7195-48DC-C84A-94DE-E36CA4DF272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0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626" y="3004661"/>
            <a:ext cx="7101761" cy="6391804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377" y="9642957"/>
            <a:ext cx="6266260" cy="443261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744" indent="0" algn="ctr">
              <a:buNone/>
              <a:defRPr sz="1827"/>
            </a:lvl2pPr>
            <a:lvl3pPr marL="835487" indent="0" algn="ctr">
              <a:buNone/>
              <a:defRPr sz="1645"/>
            </a:lvl3pPr>
            <a:lvl4pPr marL="1253231" indent="0" algn="ctr">
              <a:buNone/>
              <a:defRPr sz="1462"/>
            </a:lvl4pPr>
            <a:lvl5pPr marL="1670975" indent="0" algn="ctr">
              <a:buNone/>
              <a:defRPr sz="1462"/>
            </a:lvl5pPr>
            <a:lvl6pPr marL="2088718" indent="0" algn="ctr">
              <a:buNone/>
              <a:defRPr sz="1462"/>
            </a:lvl6pPr>
            <a:lvl7pPr marL="2506462" indent="0" algn="ctr">
              <a:buNone/>
              <a:defRPr sz="1462"/>
            </a:lvl7pPr>
            <a:lvl8pPr marL="2924205" indent="0" algn="ctr">
              <a:buNone/>
              <a:defRPr sz="1462"/>
            </a:lvl8pPr>
            <a:lvl9pPr marL="3341949" indent="0" algn="ctr">
              <a:buNone/>
              <a:defRPr sz="1462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6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4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9056" y="977471"/>
            <a:ext cx="1801550" cy="155587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410" y="977471"/>
            <a:ext cx="5300211" cy="155587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80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36" y="5341810"/>
            <a:ext cx="7101761" cy="6391805"/>
          </a:xfrm>
        </p:spPr>
        <p:txBody>
          <a:bodyPr anchor="b"/>
          <a:lstStyle>
            <a:lvl1pPr algn="ctr">
              <a:defRPr sz="548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69E653C-332F-924C-AD26-9DF5C02132C9}"/>
              </a:ext>
            </a:extLst>
          </p:cNvPr>
          <p:cNvSpPr txBox="1">
            <a:spLocks/>
          </p:cNvSpPr>
          <p:nvPr userDrawn="1"/>
        </p:nvSpPr>
        <p:spPr>
          <a:xfrm>
            <a:off x="372635" y="17935169"/>
            <a:ext cx="7615667" cy="2570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835487" rtl="0" eaLnBrk="1" latinLnBrk="0" hangingPunct="1">
              <a:lnSpc>
                <a:spcPct val="90000"/>
              </a:lnSpc>
              <a:spcBef>
                <a:spcPts val="914"/>
              </a:spcBef>
              <a:buFont typeface="Arial" panose="020B0604020202020204" pitchFamily="34" charset="0"/>
              <a:buNone/>
              <a:defRPr sz="1600" b="1" kern="1200">
                <a:solidFill>
                  <a:srgbClr val="1716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7713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5426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3139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0853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88565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6279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3991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41704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L’INCONTRO AVVERRÀ NEL RISPETTO DELLE NORMATIVE ANTICOVID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257CEBD5-F36C-5546-BBF1-3A03033471FD}"/>
              </a:ext>
            </a:extLst>
          </p:cNvPr>
          <p:cNvCxnSpPr>
            <a:cxnSpLocks/>
          </p:cNvCxnSpPr>
          <p:nvPr userDrawn="1"/>
        </p:nvCxnSpPr>
        <p:spPr>
          <a:xfrm>
            <a:off x="-1" y="17704974"/>
            <a:ext cx="8355013" cy="0"/>
          </a:xfrm>
          <a:prstGeom prst="line">
            <a:avLst/>
          </a:prstGeom>
          <a:ln w="12700">
            <a:solidFill>
              <a:srgbClr val="DE9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06E27273-E501-9148-942E-4FE4055558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8355013" cy="742808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25C7E5F-A8CA-2240-AC49-00A76A307AD4}"/>
              </a:ext>
            </a:extLst>
          </p:cNvPr>
          <p:cNvSpPr/>
          <p:nvPr userDrawn="1"/>
        </p:nvSpPr>
        <p:spPr>
          <a:xfrm>
            <a:off x="0" y="101600"/>
            <a:ext cx="6352674" cy="102134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361957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1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58" y="4577116"/>
            <a:ext cx="7206199" cy="7637015"/>
          </a:xfrm>
        </p:spPr>
        <p:txBody>
          <a:bodyPr anchor="b"/>
          <a:lstStyle>
            <a:lvl1pPr>
              <a:defRPr sz="548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058" y="12286379"/>
            <a:ext cx="7206199" cy="4016126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/>
                </a:solidFill>
              </a:defRPr>
            </a:lvl1pPr>
            <a:lvl2pPr marL="41774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487" indent="0">
              <a:buNone/>
              <a:defRPr sz="1645">
                <a:solidFill>
                  <a:schemeClr val="tx1">
                    <a:tint val="75000"/>
                  </a:schemeClr>
                </a:solidFill>
              </a:defRPr>
            </a:lvl3pPr>
            <a:lvl4pPr marL="1253231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4pPr>
            <a:lvl5pPr marL="1670975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5pPr>
            <a:lvl6pPr marL="2088718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6pPr>
            <a:lvl7pPr marL="2506462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7pPr>
            <a:lvl8pPr marL="2924205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8pPr>
            <a:lvl9pPr marL="3341949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43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409" y="4887351"/>
            <a:ext cx="3550881" cy="1164889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727" y="4887351"/>
            <a:ext cx="3550881" cy="1164889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2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96" y="977475"/>
            <a:ext cx="7206199" cy="354864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496" y="4500615"/>
            <a:ext cx="3534562" cy="2205681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44" indent="0">
              <a:buNone/>
              <a:defRPr sz="1827" b="1"/>
            </a:lvl2pPr>
            <a:lvl3pPr marL="835487" indent="0">
              <a:buNone/>
              <a:defRPr sz="1645" b="1"/>
            </a:lvl3pPr>
            <a:lvl4pPr marL="1253231" indent="0">
              <a:buNone/>
              <a:defRPr sz="1462" b="1"/>
            </a:lvl4pPr>
            <a:lvl5pPr marL="1670975" indent="0">
              <a:buNone/>
              <a:defRPr sz="1462" b="1"/>
            </a:lvl5pPr>
            <a:lvl6pPr marL="2088718" indent="0">
              <a:buNone/>
              <a:defRPr sz="1462" b="1"/>
            </a:lvl6pPr>
            <a:lvl7pPr marL="2506462" indent="0">
              <a:buNone/>
              <a:defRPr sz="1462" b="1"/>
            </a:lvl7pPr>
            <a:lvl8pPr marL="2924205" indent="0">
              <a:buNone/>
              <a:defRPr sz="1462" b="1"/>
            </a:lvl8pPr>
            <a:lvl9pPr marL="3341949" indent="0">
              <a:buNone/>
              <a:defRPr sz="1462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496" y="6706296"/>
            <a:ext cx="3534562" cy="986394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29728" y="4500615"/>
            <a:ext cx="3551969" cy="2205681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44" indent="0">
              <a:buNone/>
              <a:defRPr sz="1827" b="1"/>
            </a:lvl2pPr>
            <a:lvl3pPr marL="835487" indent="0">
              <a:buNone/>
              <a:defRPr sz="1645" b="1"/>
            </a:lvl3pPr>
            <a:lvl4pPr marL="1253231" indent="0">
              <a:buNone/>
              <a:defRPr sz="1462" b="1"/>
            </a:lvl4pPr>
            <a:lvl5pPr marL="1670975" indent="0">
              <a:buNone/>
              <a:defRPr sz="1462" b="1"/>
            </a:lvl5pPr>
            <a:lvl6pPr marL="2088718" indent="0">
              <a:buNone/>
              <a:defRPr sz="1462" b="1"/>
            </a:lvl6pPr>
            <a:lvl7pPr marL="2506462" indent="0">
              <a:buNone/>
              <a:defRPr sz="1462" b="1"/>
            </a:lvl7pPr>
            <a:lvl8pPr marL="2924205" indent="0">
              <a:buNone/>
              <a:defRPr sz="1462" b="1"/>
            </a:lvl8pPr>
            <a:lvl9pPr marL="3341949" indent="0">
              <a:buNone/>
              <a:defRPr sz="1462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9728" y="6706296"/>
            <a:ext cx="3551969" cy="986394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4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5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14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97" y="1223963"/>
            <a:ext cx="2694709" cy="4283869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971" y="2643424"/>
            <a:ext cx="4229725" cy="13047101"/>
          </a:xfrm>
        </p:spPr>
        <p:txBody>
          <a:bodyPr/>
          <a:lstStyle>
            <a:lvl1pPr>
              <a:defRPr sz="2924"/>
            </a:lvl1pPr>
            <a:lvl2pPr>
              <a:defRPr sz="2558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497" y="5507832"/>
            <a:ext cx="2694709" cy="10203939"/>
          </a:xfrm>
        </p:spPr>
        <p:txBody>
          <a:bodyPr/>
          <a:lstStyle>
            <a:lvl1pPr marL="0" indent="0">
              <a:buNone/>
              <a:defRPr sz="1462"/>
            </a:lvl1pPr>
            <a:lvl2pPr marL="417744" indent="0">
              <a:buNone/>
              <a:defRPr sz="1279"/>
            </a:lvl2pPr>
            <a:lvl3pPr marL="835487" indent="0">
              <a:buNone/>
              <a:defRPr sz="1096"/>
            </a:lvl3pPr>
            <a:lvl4pPr marL="1253231" indent="0">
              <a:buNone/>
              <a:defRPr sz="914"/>
            </a:lvl4pPr>
            <a:lvl5pPr marL="1670975" indent="0">
              <a:buNone/>
              <a:defRPr sz="914"/>
            </a:lvl5pPr>
            <a:lvl6pPr marL="2088718" indent="0">
              <a:buNone/>
              <a:defRPr sz="914"/>
            </a:lvl6pPr>
            <a:lvl7pPr marL="2506462" indent="0">
              <a:buNone/>
              <a:defRPr sz="914"/>
            </a:lvl7pPr>
            <a:lvl8pPr marL="2924205" indent="0">
              <a:buNone/>
              <a:defRPr sz="914"/>
            </a:lvl8pPr>
            <a:lvl9pPr marL="3341949" indent="0">
              <a:buNone/>
              <a:defRPr sz="914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97" y="1223963"/>
            <a:ext cx="2694709" cy="4283869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51971" y="2643424"/>
            <a:ext cx="4229725" cy="13047101"/>
          </a:xfrm>
        </p:spPr>
        <p:txBody>
          <a:bodyPr anchor="t"/>
          <a:lstStyle>
            <a:lvl1pPr marL="0" indent="0">
              <a:buNone/>
              <a:defRPr sz="2924"/>
            </a:lvl1pPr>
            <a:lvl2pPr marL="417744" indent="0">
              <a:buNone/>
              <a:defRPr sz="2558"/>
            </a:lvl2pPr>
            <a:lvl3pPr marL="835487" indent="0">
              <a:buNone/>
              <a:defRPr sz="2193"/>
            </a:lvl3pPr>
            <a:lvl4pPr marL="1253231" indent="0">
              <a:buNone/>
              <a:defRPr sz="1827"/>
            </a:lvl4pPr>
            <a:lvl5pPr marL="1670975" indent="0">
              <a:buNone/>
              <a:defRPr sz="1827"/>
            </a:lvl5pPr>
            <a:lvl6pPr marL="2088718" indent="0">
              <a:buNone/>
              <a:defRPr sz="1827"/>
            </a:lvl6pPr>
            <a:lvl7pPr marL="2506462" indent="0">
              <a:buNone/>
              <a:defRPr sz="1827"/>
            </a:lvl7pPr>
            <a:lvl8pPr marL="2924205" indent="0">
              <a:buNone/>
              <a:defRPr sz="1827"/>
            </a:lvl8pPr>
            <a:lvl9pPr marL="3341949" indent="0">
              <a:buNone/>
              <a:defRPr sz="182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497" y="5507832"/>
            <a:ext cx="2694709" cy="10203939"/>
          </a:xfrm>
        </p:spPr>
        <p:txBody>
          <a:bodyPr/>
          <a:lstStyle>
            <a:lvl1pPr marL="0" indent="0">
              <a:buNone/>
              <a:defRPr sz="1462"/>
            </a:lvl1pPr>
            <a:lvl2pPr marL="417744" indent="0">
              <a:buNone/>
              <a:defRPr sz="1279"/>
            </a:lvl2pPr>
            <a:lvl3pPr marL="835487" indent="0">
              <a:buNone/>
              <a:defRPr sz="1096"/>
            </a:lvl3pPr>
            <a:lvl4pPr marL="1253231" indent="0">
              <a:buNone/>
              <a:defRPr sz="914"/>
            </a:lvl4pPr>
            <a:lvl5pPr marL="1670975" indent="0">
              <a:buNone/>
              <a:defRPr sz="914"/>
            </a:lvl5pPr>
            <a:lvl6pPr marL="2088718" indent="0">
              <a:buNone/>
              <a:defRPr sz="914"/>
            </a:lvl6pPr>
            <a:lvl7pPr marL="2506462" indent="0">
              <a:buNone/>
              <a:defRPr sz="914"/>
            </a:lvl7pPr>
            <a:lvl8pPr marL="2924205" indent="0">
              <a:buNone/>
              <a:defRPr sz="914"/>
            </a:lvl8pPr>
            <a:lvl9pPr marL="3341949" indent="0">
              <a:buNone/>
              <a:defRPr sz="914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1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4407" y="977475"/>
            <a:ext cx="7206199" cy="3548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07" y="4887351"/>
            <a:ext cx="7206199" cy="1164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407" y="17016484"/>
            <a:ext cx="1879878" cy="977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B86D-6B04-4045-9E84-F64F014D6689}" type="datetimeFigureOut">
              <a:rPr lang="it-IT" smtClean="0"/>
              <a:t>07/03/2022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7598" y="17016484"/>
            <a:ext cx="2819817" cy="977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0728" y="17016484"/>
            <a:ext cx="1879878" cy="977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19F-D17E-1348-BE28-DEAD13CED2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6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835487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72" indent="-208872" algn="l" defTabSz="835487" rtl="0" eaLnBrk="1" latinLnBrk="0" hangingPunct="1">
        <a:lnSpc>
          <a:spcPct val="90000"/>
        </a:lnSpc>
        <a:spcBef>
          <a:spcPts val="914"/>
        </a:spcBef>
        <a:buFont typeface="Arial" panose="020B0604020202020204" pitchFamily="34" charset="0"/>
        <a:buChar char="•"/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26615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359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103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4pPr>
      <a:lvl5pPr marL="1879846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5pPr>
      <a:lvl6pPr marL="2297590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6pPr>
      <a:lvl7pPr marL="2715334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7pPr>
      <a:lvl8pPr marL="3133077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8pPr>
      <a:lvl9pPr marL="3550821" indent="-208872" algn="l" defTabSz="835487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1pPr>
      <a:lvl2pPr marL="417744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2pPr>
      <a:lvl3pPr marL="835487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3pPr>
      <a:lvl4pPr marL="1253231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4pPr>
      <a:lvl5pPr marL="1670975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5pPr>
      <a:lvl6pPr marL="2088718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6pPr>
      <a:lvl7pPr marL="2506462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7pPr>
      <a:lvl8pPr marL="2924205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8pPr>
      <a:lvl9pPr marL="3341949" algn="l" defTabSz="835487" rtl="0" eaLnBrk="1" latinLnBrk="0" hangingPunct="1">
        <a:defRPr sz="1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14">
            <a:extLst>
              <a:ext uri="{FF2B5EF4-FFF2-40B4-BE49-F238E27FC236}">
                <a16:creationId xmlns:a16="http://schemas.microsoft.com/office/drawing/2014/main" id="{7F00F522-C738-D049-BC9C-7EBFF2E39C4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2321" y="7904247"/>
            <a:ext cx="7769225" cy="165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17165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PISA</a:t>
            </a:r>
            <a:r>
              <a:rPr lang="it-IT" sz="2800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it-IT" sz="24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MARZO 2022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14.30-18.30</a:t>
            </a:r>
            <a:r>
              <a:rPr lang="it-IT" sz="2000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 di Pisa</a:t>
            </a:r>
            <a:r>
              <a:rPr lang="it-IT" sz="2000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delle Baleari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</a:p>
        </p:txBody>
      </p:sp>
      <p:sp>
        <p:nvSpPr>
          <p:cNvPr id="20" name="Sottotitolo 14">
            <a:extLst>
              <a:ext uri="{FF2B5EF4-FFF2-40B4-BE49-F238E27FC236}">
                <a16:creationId xmlns:a16="http://schemas.microsoft.com/office/drawing/2014/main" id="{205F8202-5E35-4D41-9261-A3B83C681FFC}"/>
              </a:ext>
            </a:extLst>
          </p:cNvPr>
          <p:cNvSpPr txBox="1">
            <a:spLocks/>
          </p:cNvSpPr>
          <p:nvPr/>
        </p:nvSpPr>
        <p:spPr>
          <a:xfrm>
            <a:off x="292321" y="9409806"/>
            <a:ext cx="7768799" cy="7563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35487" rtl="0" eaLnBrk="1" latinLnBrk="0" hangingPunct="1">
              <a:lnSpc>
                <a:spcPct val="90000"/>
              </a:lnSpc>
              <a:spcBef>
                <a:spcPts val="914"/>
              </a:spcBef>
              <a:buFont typeface="Arial" panose="020B0604020202020204" pitchFamily="34" charset="0"/>
              <a:buNone/>
              <a:defRPr sz="21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744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5487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6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3231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0975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88718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6462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4205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41949" indent="0" algn="ctr" defTabSz="835487" rtl="0" eaLnBrk="1" latinLnBrk="0" hangingPunct="1">
              <a:lnSpc>
                <a:spcPct val="90000"/>
              </a:lnSpc>
              <a:spcBef>
                <a:spcPts val="457"/>
              </a:spcBef>
              <a:buFont typeface="Arial" panose="020B0604020202020204" pitchFamily="34" charset="0"/>
              <a:buNone/>
              <a:defRPr sz="1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SALUTI ISTITUZIONALI</a:t>
            </a:r>
            <a:b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b="1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Claudio Calderoni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Presidente del Consiglio notarile di Pisa</a:t>
            </a:r>
            <a:endParaRPr lang="it-IT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Raffaella </a:t>
            </a:r>
            <a:r>
              <a:rPr lang="it-IT" sz="1600" b="1" spc="-1" dirty="0" err="1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Bonsangue</a:t>
            </a: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Vice Sindaco con delega alle Pari Opportunità del Comune di Pisa</a:t>
            </a:r>
            <a:endParaRPr lang="it-IT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Alessandra Nardini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Assessora alle Politiche di Genere della Regione Toscana</a:t>
            </a:r>
          </a:p>
          <a:p>
            <a:pPr algn="just">
              <a:lnSpc>
                <a:spcPts val="1000"/>
              </a:lnSpc>
            </a:pPr>
            <a:endParaRPr lang="it-IT" sz="1600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000"/>
              </a:lnSpc>
            </a:pPr>
            <a:endParaRPr lang="it-IT" sz="1600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000"/>
              </a:lnSpc>
            </a:pP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INTERVENGONO</a:t>
            </a:r>
            <a:b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b="1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Matteo Donori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Funzionario della sede di Firenze della Banca d’Italia • </a:t>
            </a:r>
            <a:r>
              <a:rPr lang="it-IT" sz="1600" b="1" i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donne contano: conoscere per proteggersi</a:t>
            </a:r>
            <a:endParaRPr lang="it-IT" sz="3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Francesca </a:t>
            </a:r>
            <a:r>
              <a:rPr lang="it-IT" sz="1600" b="1" spc="-1" dirty="0" err="1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Pidone</a:t>
            </a: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coordinatrice del telefono Donna della Casa della Donna di Pisa e componente del Tribunale di Sorveglianza di Firenze • </a:t>
            </a:r>
            <a:r>
              <a:rPr lang="it-IT" sz="1600" b="1" i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violenza non riconosciuta: l’esperienza di centri anti-violenza rispetto alla c.d. violenza economica</a:t>
            </a:r>
            <a:endParaRPr lang="it-IT" sz="3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Claudio Calderoni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Notaio, ex magistrato • </a:t>
            </a:r>
            <a:r>
              <a:rPr lang="it-IT" sz="1600" b="1" i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Dall’Alfa all’Omega: il lungo percorso dell’alfabetizzazione giuridica e finanziaria contro la violenza di genere</a:t>
            </a:r>
            <a:endParaRPr lang="it-IT" sz="3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600" b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Santa Spina </a:t>
            </a:r>
            <a:r>
              <a:rPr lang="it-IT" sz="1600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• Magistrato togato con funzioni di giudice civile presso il Tribunale di Pisa • </a:t>
            </a:r>
            <a:r>
              <a:rPr lang="it-IT" sz="1600" b="1" i="1" spc="-1" dirty="0">
                <a:solidFill>
                  <a:srgbClr val="17165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contributo della Giustizia civile al contrasto della violenza di genere</a:t>
            </a:r>
            <a:endParaRPr lang="it-IT" sz="36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ts val="1000"/>
              </a:lnSpc>
            </a:pPr>
            <a:endParaRPr lang="it-IT" sz="1600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000"/>
              </a:lnSpc>
            </a:pPr>
            <a:endParaRPr lang="it-IT" sz="1600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000"/>
              </a:lnSpc>
            </a:pPr>
            <a: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 E CONCLUDE</a:t>
            </a:r>
            <a:br>
              <a:rPr lang="it-IT" sz="20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b="1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16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Alessandra Mascellaro</a:t>
            </a:r>
            <a:r>
              <a:rPr lang="it-IT" sz="1600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Consigliere Nazionale del Notariato coordinatrice della Commissione Pari opportunità </a:t>
            </a:r>
          </a:p>
          <a:p>
            <a:pPr algn="r">
              <a:lnSpc>
                <a:spcPct val="100000"/>
              </a:lnSpc>
            </a:pPr>
            <a:r>
              <a:rPr lang="it-IT" sz="1200" b="1" dirty="0">
                <a:solidFill>
                  <a:srgbClr val="171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PARTECIPAZIONE DI:</a:t>
            </a:r>
            <a:endParaRPr lang="it-IT" sz="1100" b="1" dirty="0">
              <a:solidFill>
                <a:srgbClr val="171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A9D29AFF-CD1E-E448-9A61-CBF662AF92B4}"/>
              </a:ext>
            </a:extLst>
          </p:cNvPr>
          <p:cNvSpPr/>
          <p:nvPr/>
        </p:nvSpPr>
        <p:spPr>
          <a:xfrm>
            <a:off x="6149474" y="354842"/>
            <a:ext cx="2205539" cy="780806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8" name="Immagine 2"/>
          <p:cNvPicPr/>
          <p:nvPr/>
        </p:nvPicPr>
        <p:blipFill>
          <a:blip r:embed="rId3"/>
          <a:stretch/>
        </p:blipFill>
        <p:spPr>
          <a:xfrm>
            <a:off x="6833429" y="368630"/>
            <a:ext cx="513172" cy="747253"/>
          </a:xfrm>
          <a:prstGeom prst="rect">
            <a:avLst/>
          </a:prstGeom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75" y="306303"/>
            <a:ext cx="742712" cy="9051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6C0BB13-7BD4-4D61-AD81-DB76F3F70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467" y="16830522"/>
            <a:ext cx="1726537" cy="864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3514B2E-D81D-4193-B322-8C55D0B40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788" y="16956522"/>
            <a:ext cx="890439" cy="61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9663EC9-FAD8-43C2-9E94-98B594523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321" y="283936"/>
            <a:ext cx="1442725" cy="68999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77F24C5-F9DF-4329-8EB2-7EAF8E4234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689" t="32182" r="25694" b="31995"/>
          <a:stretch/>
        </p:blipFill>
        <p:spPr>
          <a:xfrm>
            <a:off x="2309024" y="283936"/>
            <a:ext cx="1678107" cy="7104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BF7A243-56AC-4B99-A280-DECDC4515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1258" y="16644606"/>
            <a:ext cx="1352347" cy="135234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8C8F5E0-4596-4C50-8DD1-5CF68DAAD1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37" r="84495" b="53679"/>
          <a:stretch/>
        </p:blipFill>
        <p:spPr>
          <a:xfrm>
            <a:off x="5133902" y="418831"/>
            <a:ext cx="1295401" cy="3705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78" y="188921"/>
            <a:ext cx="814392" cy="8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11556DC-B1B3-421B-BF84-E5BB61AC90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2358" y="16644606"/>
            <a:ext cx="1968762" cy="10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78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185</Words>
  <Application>Microsoft Office PowerPoint</Application>
  <PresentationFormat>Personalizzato</PresentationFormat>
  <Paragraphs>20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Valentina Leporini</cp:lastModifiedBy>
  <cp:revision>30</cp:revision>
  <cp:lastPrinted>2022-03-02T10:08:02Z</cp:lastPrinted>
  <dcterms:created xsi:type="dcterms:W3CDTF">2022-02-22T14:48:31Z</dcterms:created>
  <dcterms:modified xsi:type="dcterms:W3CDTF">2022-03-07T08:30:32Z</dcterms:modified>
</cp:coreProperties>
</file>